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윤고딕" panose="020B0600000101010101" charset="-127"/>
      <p:regular r:id="rId20"/>
    </p:embeddedFont>
    <p:embeddedFont>
      <p:font typeface="윤고딕 Bold" panose="020B0600000101010101" charset="-127"/>
      <p:regular r:id="rId21"/>
    </p:embeddedFont>
    <p:embeddedFont>
      <p:font typeface="윤고딕 Semi-Bold" panose="020B0600000101010101" charset="-127"/>
      <p:regular r:id="rId22"/>
    </p:embeddedFont>
    <p:embeddedFont>
      <p:font typeface="Gotham Bold" panose="020B0600000101010101" charset="0"/>
      <p:regular r:id="rId23"/>
    </p:embeddedFont>
    <p:embeddedFont>
      <p:font typeface="Inter Bold" panose="020B060000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2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NdX3KWQ9cXK6x_a1GnaD69F4w5ojrJ1NjEnKI_Wkys/edit?gid=2119571169#gid=211957116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NdX3KWQ9cXK6x_a1GnaD69F4w5ojrJ1NjEnKI_Wkys/edit?usp=shar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B3F41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932344"/>
            <a:ext cx="9526504" cy="17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5"/>
              </a:lnSpc>
            </a:pPr>
            <a:r>
              <a:rPr lang="en-US" sz="9696" spc="-232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MNIST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00" y="6254679"/>
            <a:ext cx="8400401" cy="64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3797" b="1" spc="-91">
                <a:solidFill>
                  <a:srgbClr val="373737"/>
                </a:solidFill>
                <a:latin typeface="Gotham Bold"/>
                <a:ea typeface="Gotham Bold"/>
                <a:cs typeface="Gotham Bold"/>
                <a:sym typeface="Gotham Bold"/>
              </a:rPr>
              <a:t>발표자 구지현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494615" y="3968144"/>
            <a:ext cx="339181" cy="3391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94615" y="4749779"/>
            <a:ext cx="339181" cy="3391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08006" y="2928078"/>
            <a:ext cx="8861688" cy="4430844"/>
          </a:xfrm>
          <a:custGeom>
            <a:avLst/>
            <a:gdLst/>
            <a:ahLst/>
            <a:cxnLst/>
            <a:rect l="l" t="t" r="r" b="b"/>
            <a:pathLst>
              <a:path w="8861688" h="4430844">
                <a:moveTo>
                  <a:pt x="0" y="0"/>
                </a:moveTo>
                <a:lnTo>
                  <a:pt x="8861688" y="0"/>
                </a:lnTo>
                <a:lnTo>
                  <a:pt x="8861688" y="4430844"/>
                </a:lnTo>
                <a:lnTo>
                  <a:pt x="0" y="4430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78165" y="8006622"/>
            <a:ext cx="8121372" cy="1209182"/>
          </a:xfrm>
          <a:custGeom>
            <a:avLst/>
            <a:gdLst/>
            <a:ahLst/>
            <a:cxnLst/>
            <a:rect l="l" t="t" r="r" b="b"/>
            <a:pathLst>
              <a:path w="8121372" h="1209182">
                <a:moveTo>
                  <a:pt x="0" y="0"/>
                </a:moveTo>
                <a:lnTo>
                  <a:pt x="8121371" y="0"/>
                </a:lnTo>
                <a:lnTo>
                  <a:pt x="8121371" y="1209182"/>
                </a:lnTo>
                <a:lnTo>
                  <a:pt x="0" y="120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Loss function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12684" y="3846929"/>
            <a:ext cx="557919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NML이 미세하게 Acc값이 높음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12684" y="4628565"/>
            <a:ext cx="5579199" cy="10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CrossEntropy 이 과적합 가능성이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있어 보임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896104" y="4122917"/>
            <a:ext cx="8805446" cy="72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sz="4176" spc="-279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목적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6104" y="4976943"/>
            <a:ext cx="880544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학습 방식이 모델의 성능에 어떤 영향을 주는지 알아보기 위함.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Optimizer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6104" y="6043744"/>
            <a:ext cx="7406608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8"/>
              </a:lnSpc>
              <a:spcBef>
                <a:spcPct val="0"/>
              </a:spcBef>
            </a:pPr>
            <a:r>
              <a:rPr lang="en-US" sz="3513" spc="-235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방식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6104" y="6788978"/>
            <a:ext cx="880544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Adam과 SGD를 비교.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77490"/>
            <a:ext cx="1241837" cy="613207"/>
            <a:chOff x="0" y="0"/>
            <a:chExt cx="327068" cy="1615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조건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25730" y="2777490"/>
            <a:ext cx="1241837" cy="613207"/>
            <a:chOff x="0" y="0"/>
            <a:chExt cx="327068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결과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710203" y="2777490"/>
            <a:ext cx="5808421" cy="3637502"/>
          </a:xfrm>
          <a:custGeom>
            <a:avLst/>
            <a:gdLst/>
            <a:ahLst/>
            <a:cxnLst/>
            <a:rect l="l" t="t" r="r" b="b"/>
            <a:pathLst>
              <a:path w="5808421" h="3637502">
                <a:moveTo>
                  <a:pt x="0" y="0"/>
                </a:moveTo>
                <a:lnTo>
                  <a:pt x="5808421" y="0"/>
                </a:lnTo>
                <a:lnTo>
                  <a:pt x="5808421" y="3637502"/>
                </a:lnTo>
                <a:lnTo>
                  <a:pt x="0" y="36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" b="-622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710203" y="6653117"/>
            <a:ext cx="5808421" cy="3318354"/>
          </a:xfrm>
          <a:custGeom>
            <a:avLst/>
            <a:gdLst/>
            <a:ahLst/>
            <a:cxnLst/>
            <a:rect l="l" t="t" r="r" b="b"/>
            <a:pathLst>
              <a:path w="5808421" h="3318354">
                <a:moveTo>
                  <a:pt x="0" y="0"/>
                </a:moveTo>
                <a:lnTo>
                  <a:pt x="5808421" y="0"/>
                </a:lnTo>
                <a:lnTo>
                  <a:pt x="5808421" y="3318354"/>
                </a:lnTo>
                <a:lnTo>
                  <a:pt x="0" y="331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" b="-771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Optimizer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0220" y="3562147"/>
            <a:ext cx="4891240" cy="262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구조 : 2층 CNN + 3층 FC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셋 : MNIST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Epoch     :  10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Pooling   :  2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Learning rate :  0.01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357930" y="5551966"/>
            <a:ext cx="339181" cy="3391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658428"/>
            <a:ext cx="6675922" cy="5086010"/>
          </a:xfrm>
          <a:custGeom>
            <a:avLst/>
            <a:gdLst/>
            <a:ahLst/>
            <a:cxnLst/>
            <a:rect l="l" t="t" r="r" b="b"/>
            <a:pathLst>
              <a:path w="6675922" h="5086010">
                <a:moveTo>
                  <a:pt x="0" y="0"/>
                </a:moveTo>
                <a:lnTo>
                  <a:pt x="6675922" y="0"/>
                </a:lnTo>
                <a:lnTo>
                  <a:pt x="6675922" y="5086009"/>
                </a:lnTo>
                <a:lnTo>
                  <a:pt x="0" y="5086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151391" y="3052632"/>
            <a:ext cx="9107909" cy="1673269"/>
          </a:xfrm>
          <a:custGeom>
            <a:avLst/>
            <a:gdLst/>
            <a:ahLst/>
            <a:cxnLst/>
            <a:rect l="l" t="t" r="r" b="b"/>
            <a:pathLst>
              <a:path w="9107909" h="1673269">
                <a:moveTo>
                  <a:pt x="0" y="0"/>
                </a:moveTo>
                <a:lnTo>
                  <a:pt x="9107909" y="0"/>
                </a:lnTo>
                <a:lnTo>
                  <a:pt x="9107909" y="1673269"/>
                </a:lnTo>
                <a:lnTo>
                  <a:pt x="0" y="1673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075998" y="5440276"/>
            <a:ext cx="6250329" cy="101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  <a:spcBef>
                <a:spcPct val="0"/>
              </a:spcBef>
            </a:pPr>
            <a:r>
              <a:rPr lang="en-US" sz="2923" spc="-195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Momentum이 없어서 SGD가 Adam에 비해 수렴 속도가 느림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Optimizer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57930" y="6762227"/>
            <a:ext cx="339181" cy="3391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75998" y="6641012"/>
            <a:ext cx="6365438" cy="10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Epoch 수를 늘렸을 때 SGD 성능도 상승할 것으로 보임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896104" y="4122917"/>
            <a:ext cx="8805446" cy="72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sz="4176" spc="-279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목적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6104" y="4976943"/>
            <a:ext cx="880544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Momentum 값이 달라짐에 따라 모델의 성능을 비교, 적절한 Momentum 계수를 알아보기 위함.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Momentum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6104" y="6043744"/>
            <a:ext cx="7406608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8"/>
              </a:lnSpc>
              <a:spcBef>
                <a:spcPct val="0"/>
              </a:spcBef>
            </a:pPr>
            <a:r>
              <a:rPr lang="en-US" sz="3513" spc="-235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6104" y="6788978"/>
            <a:ext cx="880544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Momentum 값을 0.0 부터 1.0까지 0.2 단위로 증가.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77490"/>
            <a:ext cx="1241837" cy="613207"/>
            <a:chOff x="0" y="0"/>
            <a:chExt cx="327068" cy="1615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조건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25730" y="2777490"/>
            <a:ext cx="1241837" cy="613207"/>
            <a:chOff x="0" y="0"/>
            <a:chExt cx="327068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결과</a:t>
              </a:r>
            </a:p>
          </p:txBody>
        </p:sp>
      </p:grpSp>
      <p:sp>
        <p:nvSpPr>
          <p:cNvPr id="10" name="Freeform 10">
            <a:hlinkClick r:id="rId3" tooltip="https://docs.google.com/spreadsheets/d/1bNdX3KWQ9cXK6x_a1GnaD69F4w5ojrJ1NjEnKI_Wkys/edit?gid=2119571169#gid=2119571169"/>
          </p:cNvPr>
          <p:cNvSpPr/>
          <p:nvPr/>
        </p:nvSpPr>
        <p:spPr>
          <a:xfrm>
            <a:off x="8785654" y="2777490"/>
            <a:ext cx="8473646" cy="5186158"/>
          </a:xfrm>
          <a:custGeom>
            <a:avLst/>
            <a:gdLst/>
            <a:ahLst/>
            <a:cxnLst/>
            <a:rect l="l" t="t" r="r" b="b"/>
            <a:pathLst>
              <a:path w="8473646" h="5186158">
                <a:moveTo>
                  <a:pt x="0" y="0"/>
                </a:moveTo>
                <a:lnTo>
                  <a:pt x="8473646" y="0"/>
                </a:lnTo>
                <a:lnTo>
                  <a:pt x="8473646" y="5186158"/>
                </a:lnTo>
                <a:lnTo>
                  <a:pt x="0" y="5186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8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Momentum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0220" y="3562147"/>
            <a:ext cx="4891240" cy="315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구조 : 2층 CNN + 3층 FC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셋 : MNIST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Epoch     :  10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Pooling   :  2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Learning rate :  0.01 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Optimizer :   SGD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19289" y="8144623"/>
            <a:ext cx="7406375" cy="42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376" spc="-159">
                <a:solidFill>
                  <a:srgbClr val="373737">
                    <a:alpha val="49804"/>
                  </a:srgbClr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이미지 클릭시 실험 결과가 기록된 구글 시트로 이동합니다.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238687" y="6302553"/>
            <a:ext cx="339181" cy="3391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38687" y="7084188"/>
            <a:ext cx="339181" cy="3391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96792" y="2781802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238687" y="2781802"/>
            <a:ext cx="8115300" cy="3228086"/>
          </a:xfrm>
          <a:custGeom>
            <a:avLst/>
            <a:gdLst/>
            <a:ahLst/>
            <a:cxnLst/>
            <a:rect l="l" t="t" r="r" b="b"/>
            <a:pathLst>
              <a:path w="8115300" h="3228086">
                <a:moveTo>
                  <a:pt x="0" y="0"/>
                </a:moveTo>
                <a:lnTo>
                  <a:pt x="8115300" y="0"/>
                </a:lnTo>
                <a:lnTo>
                  <a:pt x="8115300" y="3228086"/>
                </a:lnTo>
                <a:lnTo>
                  <a:pt x="0" y="3228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956755" y="6181338"/>
            <a:ext cx="557919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1.0에서 모델이 발산, 학습 실패.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Momentum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6755" y="6962973"/>
            <a:ext cx="557919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0.0 ~ 0.8으로 갈 수록 성능 향상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901098" y="644137"/>
            <a:ext cx="14485805" cy="7188581"/>
          </a:xfrm>
          <a:custGeom>
            <a:avLst/>
            <a:gdLst/>
            <a:ahLst/>
            <a:cxnLst/>
            <a:rect l="l" t="t" r="r" b="b"/>
            <a:pathLst>
              <a:path w="14485805" h="7188581">
                <a:moveTo>
                  <a:pt x="0" y="0"/>
                </a:moveTo>
                <a:lnTo>
                  <a:pt x="14485804" y="0"/>
                </a:lnTo>
                <a:lnTo>
                  <a:pt x="14485804" y="7188581"/>
                </a:lnTo>
                <a:lnTo>
                  <a:pt x="0" y="718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175793" y="8340704"/>
            <a:ext cx="339181" cy="3391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93862" y="8219490"/>
            <a:ext cx="6365438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Optimizer 와 유사한 양상을 보임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11286" y="8340704"/>
            <a:ext cx="339181" cy="3391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29355" y="8219490"/>
            <a:ext cx="6365438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Momentum이 있을 때 빠르게 수렴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576571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09903" y="4397457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9B3F41">
                    <a:alpha val="60000"/>
                  </a:srgbClr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24639"/>
            <a:ext cx="9284162" cy="106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44018" y="3213735"/>
            <a:ext cx="4537689" cy="105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레이어 층 깊이 변경</a:t>
            </a:r>
          </a:p>
          <a:p>
            <a:pPr marL="642724" lvl="1" indent="-321362" algn="l">
              <a:lnSpc>
                <a:spcPts val="4167"/>
              </a:lnSpc>
              <a:spcBef>
                <a:spcPct val="0"/>
              </a:spcBef>
              <a:buFont typeface="Arial"/>
              <a:buChar char="•"/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conv, fc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4018" y="6144500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Optimizer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44018" y="7345236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momentum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44018" y="4943765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Loss function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B3F41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98499" y="3411531"/>
            <a:ext cx="678786" cy="613207"/>
            <a:chOff x="0" y="0"/>
            <a:chExt cx="178775" cy="161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98499" y="4932729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98499" y="6129358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98499" y="7325987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레이어 층 깊이 변경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6104" y="4122917"/>
            <a:ext cx="8805446" cy="72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sz="4176" spc="-279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목적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6104" y="4976943"/>
            <a:ext cx="880544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Convolutional Layer와 Fully Connected Layers의 수를 늘려보며</a:t>
            </a:r>
          </a:p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모델의 성능에 어떤 영향을 주는지 보고자 함.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6104" y="6043744"/>
            <a:ext cx="7406608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8"/>
              </a:lnSpc>
              <a:spcBef>
                <a:spcPct val="0"/>
              </a:spcBef>
            </a:pPr>
            <a:r>
              <a:rPr lang="en-US" sz="3513" spc="-235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결과 예상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6104" y="6788978"/>
            <a:ext cx="880544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Convolutional Layer와 Fully Connected Layers의 수가 증가했을 때</a:t>
            </a:r>
          </a:p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모델의 성능 또한 향상할 것이다.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77490"/>
            <a:ext cx="1241837" cy="613207"/>
            <a:chOff x="0" y="0"/>
            <a:chExt cx="327068" cy="1615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조건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25730" y="2777490"/>
            <a:ext cx="1241837" cy="613207"/>
            <a:chOff x="0" y="0"/>
            <a:chExt cx="327068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결과</a:t>
              </a:r>
            </a:p>
          </p:txBody>
        </p:sp>
      </p:grpSp>
      <p:sp>
        <p:nvSpPr>
          <p:cNvPr id="10" name="Freeform 10">
            <a:hlinkClick r:id="rId3" tooltip="https://docs.google.com/spreadsheets/d/1bNdX3KWQ9cXK6x_a1GnaD69F4w5ojrJ1NjEnKI_Wkys/edit?usp=sharing"/>
          </p:cNvPr>
          <p:cNvSpPr/>
          <p:nvPr/>
        </p:nvSpPr>
        <p:spPr>
          <a:xfrm>
            <a:off x="8748797" y="2829993"/>
            <a:ext cx="8748201" cy="4861257"/>
          </a:xfrm>
          <a:custGeom>
            <a:avLst/>
            <a:gdLst/>
            <a:ahLst/>
            <a:cxnLst/>
            <a:rect l="l" t="t" r="r" b="b"/>
            <a:pathLst>
              <a:path w="8748201" h="4861257">
                <a:moveTo>
                  <a:pt x="0" y="0"/>
                </a:moveTo>
                <a:lnTo>
                  <a:pt x="8748201" y="0"/>
                </a:lnTo>
                <a:lnTo>
                  <a:pt x="8748201" y="4861257"/>
                </a:lnTo>
                <a:lnTo>
                  <a:pt x="0" y="4861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" b="-76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Conv 층 개수 변경 실험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0220" y="3562147"/>
            <a:ext cx="4891240" cy="210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구조 : n층 CNN + 3층 FC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셋 : MNIST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Epoch     : 10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 Pooling  :  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9710" y="8029963"/>
            <a:ext cx="7406375" cy="42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376" spc="-159">
                <a:solidFill>
                  <a:srgbClr val="373737">
                    <a:alpha val="49804"/>
                  </a:srgbClr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이미지 클릭시 실험 결과가 기록된 구글 시트로 이동합니다.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0220" y="7166790"/>
            <a:ext cx="4891240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Conv 수를 1~6까지 증가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00220" y="6382133"/>
            <a:ext cx="1599440" cy="613207"/>
            <a:chOff x="0" y="0"/>
            <a:chExt cx="421252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1252" cy="161503"/>
            </a:xfrm>
            <a:custGeom>
              <a:avLst/>
              <a:gdLst/>
              <a:ahLst/>
              <a:cxnLst/>
              <a:rect l="l" t="t" r="r" b="b"/>
              <a:pathLst>
                <a:path w="421252" h="161503">
                  <a:moveTo>
                    <a:pt x="80752" y="0"/>
                  </a:moveTo>
                  <a:lnTo>
                    <a:pt x="340500" y="0"/>
                  </a:lnTo>
                  <a:cubicBezTo>
                    <a:pt x="361917" y="0"/>
                    <a:pt x="382456" y="8508"/>
                    <a:pt x="397600" y="23652"/>
                  </a:cubicBezTo>
                  <a:cubicBezTo>
                    <a:pt x="412744" y="38795"/>
                    <a:pt x="421252" y="59335"/>
                    <a:pt x="421252" y="80752"/>
                  </a:cubicBezTo>
                  <a:lnTo>
                    <a:pt x="421252" y="80752"/>
                  </a:lnTo>
                  <a:cubicBezTo>
                    <a:pt x="421252" y="125349"/>
                    <a:pt x="385098" y="161503"/>
                    <a:pt x="340500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21252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실험 방식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140864" y="5874542"/>
            <a:ext cx="339181" cy="3391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0864" y="7554138"/>
            <a:ext cx="339181" cy="3391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770208"/>
            <a:ext cx="7026264" cy="2564020"/>
          </a:xfrm>
          <a:custGeom>
            <a:avLst/>
            <a:gdLst/>
            <a:ahLst/>
            <a:cxnLst/>
            <a:rect l="l" t="t" r="r" b="b"/>
            <a:pathLst>
              <a:path w="7026264" h="2564020">
                <a:moveTo>
                  <a:pt x="0" y="0"/>
                </a:moveTo>
                <a:lnTo>
                  <a:pt x="7026264" y="0"/>
                </a:lnTo>
                <a:lnTo>
                  <a:pt x="7026264" y="2564019"/>
                </a:lnTo>
                <a:lnTo>
                  <a:pt x="0" y="2564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426439" y="2777490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Conv 층 개수 변경 실험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8933" y="5753327"/>
            <a:ext cx="5915691" cy="10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Conv 수가 증가할수록 Acc  상승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모델이 특징을 점점 더 정교하게 추출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6104" y="7487463"/>
            <a:ext cx="557919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Conv 6에서 미세하게 성능이 저하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77490"/>
            <a:ext cx="1241837" cy="613207"/>
            <a:chOff x="0" y="0"/>
            <a:chExt cx="327068" cy="1615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조건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25730" y="2777490"/>
            <a:ext cx="1241837" cy="613207"/>
            <a:chOff x="0" y="0"/>
            <a:chExt cx="327068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결과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0220" y="6382133"/>
            <a:ext cx="1599440" cy="613207"/>
            <a:chOff x="0" y="0"/>
            <a:chExt cx="421252" cy="16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1252" cy="161503"/>
            </a:xfrm>
            <a:custGeom>
              <a:avLst/>
              <a:gdLst/>
              <a:ahLst/>
              <a:cxnLst/>
              <a:rect l="l" t="t" r="r" b="b"/>
              <a:pathLst>
                <a:path w="421252" h="161503">
                  <a:moveTo>
                    <a:pt x="80752" y="0"/>
                  </a:moveTo>
                  <a:lnTo>
                    <a:pt x="340500" y="0"/>
                  </a:lnTo>
                  <a:cubicBezTo>
                    <a:pt x="361917" y="0"/>
                    <a:pt x="382456" y="8508"/>
                    <a:pt x="397600" y="23652"/>
                  </a:cubicBezTo>
                  <a:cubicBezTo>
                    <a:pt x="412744" y="38795"/>
                    <a:pt x="421252" y="59335"/>
                    <a:pt x="421252" y="80752"/>
                  </a:cubicBezTo>
                  <a:lnTo>
                    <a:pt x="421252" y="80752"/>
                  </a:lnTo>
                  <a:cubicBezTo>
                    <a:pt x="421252" y="125349"/>
                    <a:pt x="385098" y="161503"/>
                    <a:pt x="340500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1252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실험 방식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9190807" y="2825371"/>
            <a:ext cx="8037840" cy="4849855"/>
          </a:xfrm>
          <a:custGeom>
            <a:avLst/>
            <a:gdLst/>
            <a:ahLst/>
            <a:cxnLst/>
            <a:rect l="l" t="t" r="r" b="b"/>
            <a:pathLst>
              <a:path w="8037840" h="4849855">
                <a:moveTo>
                  <a:pt x="0" y="0"/>
                </a:moveTo>
                <a:lnTo>
                  <a:pt x="8037840" y="0"/>
                </a:lnTo>
                <a:lnTo>
                  <a:pt x="8037840" y="4849856"/>
                </a:lnTo>
                <a:lnTo>
                  <a:pt x="0" y="484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2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fc 층 개수 변경 실험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0220" y="3562147"/>
            <a:ext cx="4891240" cy="210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구조 : 2층 CNN + n층 FC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셋 : MNIST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Epoch     : 10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Pooling   : 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9924" y="7903827"/>
            <a:ext cx="7406375" cy="42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376" spc="-159">
                <a:solidFill>
                  <a:srgbClr val="373737">
                    <a:alpha val="49804"/>
                  </a:srgbClr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이미지 클릭시 실험 결과가 기록된 구글 시트로 이동합니다.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0220" y="7166790"/>
            <a:ext cx="4891240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Fc 수를 1~4까지 증가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91723" y="2902254"/>
            <a:ext cx="7810402" cy="2241246"/>
          </a:xfrm>
          <a:custGeom>
            <a:avLst/>
            <a:gdLst/>
            <a:ahLst/>
            <a:cxnLst/>
            <a:rect l="l" t="t" r="r" b="b"/>
            <a:pathLst>
              <a:path w="7810402" h="2241246">
                <a:moveTo>
                  <a:pt x="0" y="0"/>
                </a:moveTo>
                <a:lnTo>
                  <a:pt x="7810402" y="0"/>
                </a:lnTo>
                <a:lnTo>
                  <a:pt x="7810402" y="2241246"/>
                </a:lnTo>
                <a:lnTo>
                  <a:pt x="0" y="224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460465" y="2902254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Fc 층 개수 변경 실험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54347"/>
            <a:ext cx="339181" cy="3391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83940" y="5687672"/>
            <a:ext cx="6156043" cy="10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fc 2 까지는 모델의 성능이 향상,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fc3과 fc4에서는 성능이 감소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183683"/>
            <a:ext cx="339181" cy="3391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F4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83940" y="7117008"/>
            <a:ext cx="6156043" cy="10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fc 개수가 많아지면서 되려 학습을 방해한 것으로 보임.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Loss function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6104" y="4122917"/>
            <a:ext cx="8805446" cy="72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sz="4176" spc="-279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목적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6104" y="4976943"/>
            <a:ext cx="880544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Loss Function에 따른 모델의 성능 비교해 보고자 함.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6104" y="6043744"/>
            <a:ext cx="7406608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8"/>
              </a:lnSpc>
              <a:spcBef>
                <a:spcPct val="0"/>
              </a:spcBef>
            </a:pPr>
            <a:r>
              <a:rPr lang="en-US" sz="3513" spc="-235">
                <a:solidFill>
                  <a:srgbClr val="9B3F4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실험 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6104" y="6788978"/>
            <a:ext cx="880544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spc="-5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NML Loss와 CrossEntropy Loss를 비교.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77490"/>
            <a:ext cx="1241837" cy="613207"/>
            <a:chOff x="0" y="0"/>
            <a:chExt cx="327068" cy="1615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조건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25730" y="2777490"/>
            <a:ext cx="1241837" cy="613207"/>
            <a:chOff x="0" y="0"/>
            <a:chExt cx="327068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642E2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결과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504852" y="2729595"/>
            <a:ext cx="5749826" cy="3459136"/>
          </a:xfrm>
          <a:custGeom>
            <a:avLst/>
            <a:gdLst/>
            <a:ahLst/>
            <a:cxnLst/>
            <a:rect l="l" t="t" r="r" b="b"/>
            <a:pathLst>
              <a:path w="5749826" h="3459136">
                <a:moveTo>
                  <a:pt x="0" y="0"/>
                </a:moveTo>
                <a:lnTo>
                  <a:pt x="5749826" y="0"/>
                </a:lnTo>
                <a:lnTo>
                  <a:pt x="5749826" y="3459136"/>
                </a:lnTo>
                <a:lnTo>
                  <a:pt x="0" y="345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3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504852" y="6379231"/>
            <a:ext cx="5749826" cy="3485075"/>
          </a:xfrm>
          <a:custGeom>
            <a:avLst/>
            <a:gdLst/>
            <a:ahLst/>
            <a:cxnLst/>
            <a:rect l="l" t="t" r="r" b="b"/>
            <a:pathLst>
              <a:path w="5749826" h="3485075">
                <a:moveTo>
                  <a:pt x="0" y="0"/>
                </a:moveTo>
                <a:lnTo>
                  <a:pt x="5749826" y="0"/>
                </a:lnTo>
                <a:lnTo>
                  <a:pt x="5749826" y="3485075"/>
                </a:lnTo>
                <a:lnTo>
                  <a:pt x="0" y="3485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" b="-84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96104" y="1366225"/>
            <a:ext cx="707517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Loss function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9B3F4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0220" y="3562147"/>
            <a:ext cx="4891240" cy="210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구조 : 2층 CNN + 3층 FC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셋 : MNIST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Epoch     :  10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Pooling   :  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사용자 지정</PresentationFormat>
  <Paragraphs>114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윤고딕 Semi-Bold</vt:lpstr>
      <vt:lpstr>Calibri</vt:lpstr>
      <vt:lpstr>윤고딕</vt:lpstr>
      <vt:lpstr>윤고딕 Bold</vt:lpstr>
      <vt:lpstr>Gotham Bold</vt:lpstr>
      <vt:lpstr>Inter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0710</dc:title>
  <cp:lastModifiedBy>연재혁</cp:lastModifiedBy>
  <cp:revision>2</cp:revision>
  <dcterms:created xsi:type="dcterms:W3CDTF">2006-08-16T00:00:00Z</dcterms:created>
  <dcterms:modified xsi:type="dcterms:W3CDTF">2025-07-10T03:38:21Z</dcterms:modified>
  <dc:identifier>DAGsqzUTwdQ</dc:identifier>
</cp:coreProperties>
</file>